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1" r:id="rId7"/>
    <p:sldId id="260" r:id="rId8"/>
    <p:sldId id="262" r:id="rId9"/>
    <p:sldId id="266" r:id="rId10"/>
    <p:sldId id="264" r:id="rId11"/>
    <p:sldId id="265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1E2AB1-1E90-48D7-A9D7-B28DA5E97D72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B8693D2C-624F-426A-A4F7-C47B269A03EE}">
      <dgm:prSet phldrT="[텍스트]"/>
      <dgm:spPr/>
      <dgm:t>
        <a:bodyPr/>
        <a:lstStyle/>
        <a:p>
          <a:pPr latinLnBrk="1"/>
          <a:r>
            <a:rPr lang="ko-KR" altLang="en-US" dirty="0" smtClean="0"/>
            <a:t>대영제국과 계몽주의가 지배하는 자신만만한 근대세계에서 옛 청교도 실험 방식을 어떻게 유지할 수 있을까</a:t>
          </a:r>
          <a:r>
            <a:rPr lang="en-US" altLang="ko-KR" dirty="0" smtClean="0"/>
            <a:t>?</a:t>
          </a:r>
          <a:endParaRPr lang="ko-KR" altLang="en-US" dirty="0"/>
        </a:p>
      </dgm:t>
    </dgm:pt>
    <dgm:pt modelId="{79829CDE-2AF8-450A-B509-2CB53E4EB2F2}" type="parTrans" cxnId="{A205C739-4EC2-47D1-BC52-5209FFD4689C}">
      <dgm:prSet/>
      <dgm:spPr/>
      <dgm:t>
        <a:bodyPr/>
        <a:lstStyle/>
        <a:p>
          <a:pPr latinLnBrk="1"/>
          <a:endParaRPr lang="ko-KR" altLang="en-US"/>
        </a:p>
      </dgm:t>
    </dgm:pt>
    <dgm:pt modelId="{20970F89-95D1-4F54-997E-2FF8E8EC5010}" type="sibTrans" cxnId="{A205C739-4EC2-47D1-BC52-5209FFD4689C}">
      <dgm:prSet/>
      <dgm:spPr/>
      <dgm:t>
        <a:bodyPr/>
        <a:lstStyle/>
        <a:p>
          <a:pPr latinLnBrk="1"/>
          <a:endParaRPr lang="ko-KR" altLang="en-US"/>
        </a:p>
      </dgm:t>
    </dgm:pt>
    <dgm:pt modelId="{0FB32735-115E-4A95-86A7-2DFABE52A598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플랭클린</a:t>
          </a:r>
          <a:endParaRPr lang="ko-KR" altLang="en-US" dirty="0"/>
        </a:p>
      </dgm:t>
    </dgm:pt>
    <dgm:pt modelId="{6E9F05CE-C7A8-4849-8268-EBB46AB55DBD}" type="parTrans" cxnId="{122E5D44-274B-40FD-B451-DEC1C1010BB2}">
      <dgm:prSet/>
      <dgm:spPr/>
      <dgm:t>
        <a:bodyPr/>
        <a:lstStyle/>
        <a:p>
          <a:pPr latinLnBrk="1"/>
          <a:endParaRPr lang="ko-KR" altLang="en-US"/>
        </a:p>
      </dgm:t>
    </dgm:pt>
    <dgm:pt modelId="{BE38B83D-6884-4097-91F2-2E2227AA62E7}" type="sibTrans" cxnId="{122E5D44-274B-40FD-B451-DEC1C1010BB2}">
      <dgm:prSet/>
      <dgm:spPr/>
      <dgm:t>
        <a:bodyPr/>
        <a:lstStyle/>
        <a:p>
          <a:pPr latinLnBrk="1"/>
          <a:endParaRPr lang="ko-KR" altLang="en-US"/>
        </a:p>
      </dgm:t>
    </dgm:pt>
    <dgm:pt modelId="{B670BD56-9ED2-49CE-8E22-D5C919FB8B69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에드워즈</a:t>
          </a:r>
          <a:endParaRPr lang="ko-KR" altLang="en-US" dirty="0"/>
        </a:p>
      </dgm:t>
    </dgm:pt>
    <dgm:pt modelId="{C992A7EF-2F31-48CD-AECE-A968014BC794}" type="parTrans" cxnId="{45567591-B739-4316-8A9E-4629042C3432}">
      <dgm:prSet/>
      <dgm:spPr/>
      <dgm:t>
        <a:bodyPr/>
        <a:lstStyle/>
        <a:p>
          <a:pPr latinLnBrk="1"/>
          <a:endParaRPr lang="ko-KR" altLang="en-US"/>
        </a:p>
      </dgm:t>
    </dgm:pt>
    <dgm:pt modelId="{3FB8A0ED-F61E-438A-B1F4-DB99355E9B7F}" type="sibTrans" cxnId="{45567591-B739-4316-8A9E-4629042C3432}">
      <dgm:prSet/>
      <dgm:spPr/>
      <dgm:t>
        <a:bodyPr/>
        <a:lstStyle/>
        <a:p>
          <a:pPr latinLnBrk="1"/>
          <a:endParaRPr lang="ko-KR" altLang="en-US"/>
        </a:p>
      </dgm:t>
    </dgm:pt>
    <dgm:pt modelId="{F3EAC1D5-D76D-4CBE-88CC-D3580950A138}" type="pres">
      <dgm:prSet presAssocID="{701E2AB1-1E90-48D7-A9D7-B28DA5E97D7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31C4C13-0E24-4BFB-99CA-B5927130C377}" type="pres">
      <dgm:prSet presAssocID="{B8693D2C-624F-426A-A4F7-C47B269A03EE}" presName="root" presStyleCnt="0"/>
      <dgm:spPr/>
    </dgm:pt>
    <dgm:pt modelId="{88D53C46-5AED-4BC7-9074-C4CB594BFFA0}" type="pres">
      <dgm:prSet presAssocID="{B8693D2C-624F-426A-A4F7-C47B269A03EE}" presName="rootComposite" presStyleCnt="0"/>
      <dgm:spPr/>
    </dgm:pt>
    <dgm:pt modelId="{400D2DF1-1A28-4CBF-AA49-301E86A91867}" type="pres">
      <dgm:prSet presAssocID="{B8693D2C-624F-426A-A4F7-C47B269A03EE}" presName="rootText" presStyleLbl="node1" presStyleIdx="0" presStyleCnt="1" custScaleX="277883"/>
      <dgm:spPr/>
      <dgm:t>
        <a:bodyPr/>
        <a:lstStyle/>
        <a:p>
          <a:pPr latinLnBrk="1"/>
          <a:endParaRPr lang="ko-KR" altLang="en-US"/>
        </a:p>
      </dgm:t>
    </dgm:pt>
    <dgm:pt modelId="{C1264E76-1F4C-4E00-BFCF-5D0F2372F5FD}" type="pres">
      <dgm:prSet presAssocID="{B8693D2C-624F-426A-A4F7-C47B269A03EE}" presName="rootConnector" presStyleLbl="node1" presStyleIdx="0" presStyleCnt="1"/>
      <dgm:spPr/>
    </dgm:pt>
    <dgm:pt modelId="{CF6E92AF-7EE8-4150-81AF-A85EAFF6E1CB}" type="pres">
      <dgm:prSet presAssocID="{B8693D2C-624F-426A-A4F7-C47B269A03EE}" presName="childShape" presStyleCnt="0"/>
      <dgm:spPr/>
    </dgm:pt>
    <dgm:pt modelId="{05D8F705-1015-4E0C-B3F4-F87A4099FA2B}" type="pres">
      <dgm:prSet presAssocID="{6E9F05CE-C7A8-4849-8268-EBB46AB55DBD}" presName="Name13" presStyleLbl="parChTrans1D2" presStyleIdx="0" presStyleCnt="2"/>
      <dgm:spPr/>
    </dgm:pt>
    <dgm:pt modelId="{EB33BAF4-E984-4EC1-AF68-BE7E38047430}" type="pres">
      <dgm:prSet presAssocID="{0FB32735-115E-4A95-86A7-2DFABE52A598}" presName="childText" presStyleLbl="bgAcc1" presStyleIdx="0" presStyleCnt="2">
        <dgm:presLayoutVars>
          <dgm:bulletEnabled val="1"/>
        </dgm:presLayoutVars>
      </dgm:prSet>
      <dgm:spPr/>
    </dgm:pt>
    <dgm:pt modelId="{BE057379-21D0-4A5A-A416-6FE2125539B3}" type="pres">
      <dgm:prSet presAssocID="{C992A7EF-2F31-48CD-AECE-A968014BC794}" presName="Name13" presStyleLbl="parChTrans1D2" presStyleIdx="1" presStyleCnt="2"/>
      <dgm:spPr/>
    </dgm:pt>
    <dgm:pt modelId="{37E47752-1292-4BB4-9883-4644C5D7541E}" type="pres">
      <dgm:prSet presAssocID="{B670BD56-9ED2-49CE-8E22-D5C919FB8B69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C38A50C-16F9-47D9-B8D2-78794F3F3527}" type="presOf" srcId="{701E2AB1-1E90-48D7-A9D7-B28DA5E97D72}" destId="{F3EAC1D5-D76D-4CBE-88CC-D3580950A138}" srcOrd="0" destOrd="0" presId="urn:microsoft.com/office/officeart/2005/8/layout/hierarchy3"/>
    <dgm:cxn modelId="{45567591-B739-4316-8A9E-4629042C3432}" srcId="{B8693D2C-624F-426A-A4F7-C47B269A03EE}" destId="{B670BD56-9ED2-49CE-8E22-D5C919FB8B69}" srcOrd="1" destOrd="0" parTransId="{C992A7EF-2F31-48CD-AECE-A968014BC794}" sibTransId="{3FB8A0ED-F61E-438A-B1F4-DB99355E9B7F}"/>
    <dgm:cxn modelId="{122E5D44-274B-40FD-B451-DEC1C1010BB2}" srcId="{B8693D2C-624F-426A-A4F7-C47B269A03EE}" destId="{0FB32735-115E-4A95-86A7-2DFABE52A598}" srcOrd="0" destOrd="0" parTransId="{6E9F05CE-C7A8-4849-8268-EBB46AB55DBD}" sibTransId="{BE38B83D-6884-4097-91F2-2E2227AA62E7}"/>
    <dgm:cxn modelId="{EB8AE18C-947E-4A7F-8794-793715264A19}" type="presOf" srcId="{B8693D2C-624F-426A-A4F7-C47B269A03EE}" destId="{400D2DF1-1A28-4CBF-AA49-301E86A91867}" srcOrd="0" destOrd="0" presId="urn:microsoft.com/office/officeart/2005/8/layout/hierarchy3"/>
    <dgm:cxn modelId="{D9A87A2D-81C1-4BD6-84E3-337DCA22C6FA}" type="presOf" srcId="{B8693D2C-624F-426A-A4F7-C47B269A03EE}" destId="{C1264E76-1F4C-4E00-BFCF-5D0F2372F5FD}" srcOrd="1" destOrd="0" presId="urn:microsoft.com/office/officeart/2005/8/layout/hierarchy3"/>
    <dgm:cxn modelId="{331D1002-AFD5-4FC3-9C4C-B6F5B555E0D8}" type="presOf" srcId="{B670BD56-9ED2-49CE-8E22-D5C919FB8B69}" destId="{37E47752-1292-4BB4-9883-4644C5D7541E}" srcOrd="0" destOrd="0" presId="urn:microsoft.com/office/officeart/2005/8/layout/hierarchy3"/>
    <dgm:cxn modelId="{A205C739-4EC2-47D1-BC52-5209FFD4689C}" srcId="{701E2AB1-1E90-48D7-A9D7-B28DA5E97D72}" destId="{B8693D2C-624F-426A-A4F7-C47B269A03EE}" srcOrd="0" destOrd="0" parTransId="{79829CDE-2AF8-450A-B509-2CB53E4EB2F2}" sibTransId="{20970F89-95D1-4F54-997E-2FF8E8EC5010}"/>
    <dgm:cxn modelId="{32D8B474-BF81-43F9-B15B-49193884C451}" type="presOf" srcId="{6E9F05CE-C7A8-4849-8268-EBB46AB55DBD}" destId="{05D8F705-1015-4E0C-B3F4-F87A4099FA2B}" srcOrd="0" destOrd="0" presId="urn:microsoft.com/office/officeart/2005/8/layout/hierarchy3"/>
    <dgm:cxn modelId="{86CC54E2-7014-4B70-9334-86737184EB9E}" type="presOf" srcId="{C992A7EF-2F31-48CD-AECE-A968014BC794}" destId="{BE057379-21D0-4A5A-A416-6FE2125539B3}" srcOrd="0" destOrd="0" presId="urn:microsoft.com/office/officeart/2005/8/layout/hierarchy3"/>
    <dgm:cxn modelId="{DE57689B-3185-4F16-BC4A-4E44F01C30A0}" type="presOf" srcId="{0FB32735-115E-4A95-86A7-2DFABE52A598}" destId="{EB33BAF4-E984-4EC1-AF68-BE7E38047430}" srcOrd="0" destOrd="0" presId="urn:microsoft.com/office/officeart/2005/8/layout/hierarchy3"/>
    <dgm:cxn modelId="{C3CCEAA7-A6DB-4621-8A4D-D96CE759719E}" type="presParOf" srcId="{F3EAC1D5-D76D-4CBE-88CC-D3580950A138}" destId="{531C4C13-0E24-4BFB-99CA-B5927130C377}" srcOrd="0" destOrd="0" presId="urn:microsoft.com/office/officeart/2005/8/layout/hierarchy3"/>
    <dgm:cxn modelId="{80E3D461-974B-4835-B8AD-F9F1CB840283}" type="presParOf" srcId="{531C4C13-0E24-4BFB-99CA-B5927130C377}" destId="{88D53C46-5AED-4BC7-9074-C4CB594BFFA0}" srcOrd="0" destOrd="0" presId="urn:microsoft.com/office/officeart/2005/8/layout/hierarchy3"/>
    <dgm:cxn modelId="{3B84CF64-F2CF-494C-BC19-3D3CBDDEE3D7}" type="presParOf" srcId="{88D53C46-5AED-4BC7-9074-C4CB594BFFA0}" destId="{400D2DF1-1A28-4CBF-AA49-301E86A91867}" srcOrd="0" destOrd="0" presId="urn:microsoft.com/office/officeart/2005/8/layout/hierarchy3"/>
    <dgm:cxn modelId="{F7DC995E-6973-4770-B9B8-B46D5A368D1D}" type="presParOf" srcId="{88D53C46-5AED-4BC7-9074-C4CB594BFFA0}" destId="{C1264E76-1F4C-4E00-BFCF-5D0F2372F5FD}" srcOrd="1" destOrd="0" presId="urn:microsoft.com/office/officeart/2005/8/layout/hierarchy3"/>
    <dgm:cxn modelId="{F6EFAA70-4179-4209-AAF7-19E430890EDF}" type="presParOf" srcId="{531C4C13-0E24-4BFB-99CA-B5927130C377}" destId="{CF6E92AF-7EE8-4150-81AF-A85EAFF6E1CB}" srcOrd="1" destOrd="0" presId="urn:microsoft.com/office/officeart/2005/8/layout/hierarchy3"/>
    <dgm:cxn modelId="{F92A6287-AF9F-44AA-A955-F2D62CB8E74E}" type="presParOf" srcId="{CF6E92AF-7EE8-4150-81AF-A85EAFF6E1CB}" destId="{05D8F705-1015-4E0C-B3F4-F87A4099FA2B}" srcOrd="0" destOrd="0" presId="urn:microsoft.com/office/officeart/2005/8/layout/hierarchy3"/>
    <dgm:cxn modelId="{24D25694-CF98-402D-8056-7851E3827B75}" type="presParOf" srcId="{CF6E92AF-7EE8-4150-81AF-A85EAFF6E1CB}" destId="{EB33BAF4-E984-4EC1-AF68-BE7E38047430}" srcOrd="1" destOrd="0" presId="urn:microsoft.com/office/officeart/2005/8/layout/hierarchy3"/>
    <dgm:cxn modelId="{BA38B58F-B933-4427-86E8-5E29C79888F1}" type="presParOf" srcId="{CF6E92AF-7EE8-4150-81AF-A85EAFF6E1CB}" destId="{BE057379-21D0-4A5A-A416-6FE2125539B3}" srcOrd="2" destOrd="0" presId="urn:microsoft.com/office/officeart/2005/8/layout/hierarchy3"/>
    <dgm:cxn modelId="{962794EE-322F-4324-9122-E23B72B102D3}" type="presParOf" srcId="{CF6E92AF-7EE8-4150-81AF-A85EAFF6E1CB}" destId="{37E47752-1292-4BB4-9883-4644C5D7541E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3296D7-01F3-41AD-9088-7251C1AD2B0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54C549D2-599A-46FE-85CF-C19823662432}">
      <dgm:prSet phldrT="[텍스트]"/>
      <dgm:spPr/>
      <dgm:t>
        <a:bodyPr/>
        <a:lstStyle/>
        <a:p>
          <a:pPr latinLnBrk="1"/>
          <a:r>
            <a:rPr lang="ko-KR" altLang="en-US" dirty="0" smtClean="0"/>
            <a:t>순종에 의해 증명된 믿음 </a:t>
          </a:r>
          <a:endParaRPr lang="ko-KR" altLang="en-US" dirty="0"/>
        </a:p>
      </dgm:t>
    </dgm:pt>
    <dgm:pt modelId="{37371594-9709-47A7-A258-84A52A09D078}" type="parTrans" cxnId="{CE74AA13-140C-4AE7-8AE8-AF237F02A2F4}">
      <dgm:prSet/>
      <dgm:spPr/>
      <dgm:t>
        <a:bodyPr/>
        <a:lstStyle/>
        <a:p>
          <a:pPr latinLnBrk="1"/>
          <a:endParaRPr lang="ko-KR" altLang="en-US"/>
        </a:p>
      </dgm:t>
    </dgm:pt>
    <dgm:pt modelId="{9B8FAF61-1728-4DAE-9D64-1FA6394DA982}" type="sibTrans" cxnId="{CE74AA13-140C-4AE7-8AE8-AF237F02A2F4}">
      <dgm:prSet/>
      <dgm:spPr/>
      <dgm:t>
        <a:bodyPr/>
        <a:lstStyle/>
        <a:p>
          <a:pPr latinLnBrk="1"/>
          <a:endParaRPr lang="ko-KR" altLang="en-US"/>
        </a:p>
      </dgm:t>
    </dgm:pt>
    <dgm:pt modelId="{D5CFFCAB-9234-4120-BA69-B5AE5BB7696C}">
      <dgm:prSet phldrT="[텍스트]"/>
      <dgm:spPr/>
      <dgm:t>
        <a:bodyPr/>
        <a:lstStyle/>
        <a:p>
          <a:pPr latinLnBrk="1"/>
          <a:r>
            <a:rPr lang="ko-KR" altLang="en-US" dirty="0" smtClean="0"/>
            <a:t>그리스도에 의해 구원받는다는 교리적 지식 </a:t>
          </a:r>
          <a:endParaRPr lang="ko-KR" altLang="en-US" dirty="0"/>
        </a:p>
      </dgm:t>
    </dgm:pt>
    <dgm:pt modelId="{B97CD9AF-E18A-467D-8CDD-86C5F9873634}" type="parTrans" cxnId="{F18C5B22-45F1-4F21-BA03-81AF2BE5F490}">
      <dgm:prSet/>
      <dgm:spPr/>
      <dgm:t>
        <a:bodyPr/>
        <a:lstStyle/>
        <a:p>
          <a:pPr latinLnBrk="1"/>
          <a:endParaRPr lang="ko-KR" altLang="en-US"/>
        </a:p>
      </dgm:t>
    </dgm:pt>
    <dgm:pt modelId="{AB22559A-4512-402A-A820-968E6F5BF997}" type="sibTrans" cxnId="{F18C5B22-45F1-4F21-BA03-81AF2BE5F490}">
      <dgm:prSet/>
      <dgm:spPr/>
      <dgm:t>
        <a:bodyPr/>
        <a:lstStyle/>
        <a:p>
          <a:pPr latinLnBrk="1"/>
          <a:endParaRPr lang="ko-KR" altLang="en-US"/>
        </a:p>
      </dgm:t>
    </dgm:pt>
    <dgm:pt modelId="{C8946CE9-9264-4C65-A573-E6223CC7075B}">
      <dgm:prSet phldrT="[텍스트]"/>
      <dgm:spPr/>
      <dgm:t>
        <a:bodyPr/>
        <a:lstStyle/>
        <a:p>
          <a:pPr latinLnBrk="1"/>
          <a:r>
            <a:rPr lang="ko-KR" altLang="en-US" dirty="0" smtClean="0"/>
            <a:t>경건하고 근신하는 삶 </a:t>
          </a:r>
          <a:endParaRPr lang="ko-KR" altLang="en-US" dirty="0"/>
        </a:p>
      </dgm:t>
    </dgm:pt>
    <dgm:pt modelId="{E2B3E147-D9C5-43E1-8B5F-379C692BE0A2}" type="parTrans" cxnId="{0390498D-D0A8-430E-882F-A9355A0EDC09}">
      <dgm:prSet/>
      <dgm:spPr/>
      <dgm:t>
        <a:bodyPr/>
        <a:lstStyle/>
        <a:p>
          <a:pPr latinLnBrk="1"/>
          <a:endParaRPr lang="ko-KR" altLang="en-US"/>
        </a:p>
      </dgm:t>
    </dgm:pt>
    <dgm:pt modelId="{0AB824D7-A95A-4695-AA5E-1AF96DBC34AB}" type="sibTrans" cxnId="{0390498D-D0A8-430E-882F-A9355A0EDC09}">
      <dgm:prSet/>
      <dgm:spPr/>
      <dgm:t>
        <a:bodyPr/>
        <a:lstStyle/>
        <a:p>
          <a:pPr latinLnBrk="1"/>
          <a:endParaRPr lang="ko-KR" altLang="en-US"/>
        </a:p>
      </dgm:t>
    </dgm:pt>
    <dgm:pt modelId="{A5F57622-7CC1-4979-BF50-EC8DBBB98CC9}" type="pres">
      <dgm:prSet presAssocID="{113296D7-01F3-41AD-9088-7251C1AD2B05}" presName="linear" presStyleCnt="0">
        <dgm:presLayoutVars>
          <dgm:dir/>
          <dgm:animLvl val="lvl"/>
          <dgm:resizeHandles val="exact"/>
        </dgm:presLayoutVars>
      </dgm:prSet>
      <dgm:spPr/>
    </dgm:pt>
    <dgm:pt modelId="{87A71DD2-0869-4FDB-90DA-186D3D5B15FE}" type="pres">
      <dgm:prSet presAssocID="{54C549D2-599A-46FE-85CF-C19823662432}" presName="parentLin" presStyleCnt="0"/>
      <dgm:spPr/>
    </dgm:pt>
    <dgm:pt modelId="{8FD5DD9E-2FD0-4387-BD51-BA821C07AA54}" type="pres">
      <dgm:prSet presAssocID="{54C549D2-599A-46FE-85CF-C19823662432}" presName="parentLeftMargin" presStyleLbl="node1" presStyleIdx="0" presStyleCnt="3"/>
      <dgm:spPr/>
    </dgm:pt>
    <dgm:pt modelId="{551FA8F0-BEDE-4FBE-84D9-220E0F5DA31D}" type="pres">
      <dgm:prSet presAssocID="{54C549D2-599A-46FE-85CF-C1982366243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1B1213E-0375-48B0-A195-7F156356E8C6}" type="pres">
      <dgm:prSet presAssocID="{54C549D2-599A-46FE-85CF-C19823662432}" presName="negativeSpace" presStyleCnt="0"/>
      <dgm:spPr/>
    </dgm:pt>
    <dgm:pt modelId="{63288CAB-5321-44D9-8EE8-F90DB7B5C482}" type="pres">
      <dgm:prSet presAssocID="{54C549D2-599A-46FE-85CF-C19823662432}" presName="childText" presStyleLbl="conFgAcc1" presStyleIdx="0" presStyleCnt="3">
        <dgm:presLayoutVars>
          <dgm:bulletEnabled val="1"/>
        </dgm:presLayoutVars>
      </dgm:prSet>
      <dgm:spPr/>
    </dgm:pt>
    <dgm:pt modelId="{BE7EFEFC-9FFE-4AA4-BAAF-3DADAA234C93}" type="pres">
      <dgm:prSet presAssocID="{9B8FAF61-1728-4DAE-9D64-1FA6394DA982}" presName="spaceBetweenRectangles" presStyleCnt="0"/>
      <dgm:spPr/>
    </dgm:pt>
    <dgm:pt modelId="{27D25C30-4FD2-467D-97A1-75CBD8E40F39}" type="pres">
      <dgm:prSet presAssocID="{D5CFFCAB-9234-4120-BA69-B5AE5BB7696C}" presName="parentLin" presStyleCnt="0"/>
      <dgm:spPr/>
    </dgm:pt>
    <dgm:pt modelId="{B1746F21-F430-40D1-96FE-6767723ECA93}" type="pres">
      <dgm:prSet presAssocID="{D5CFFCAB-9234-4120-BA69-B5AE5BB7696C}" presName="parentLeftMargin" presStyleLbl="node1" presStyleIdx="0" presStyleCnt="3"/>
      <dgm:spPr/>
    </dgm:pt>
    <dgm:pt modelId="{F9C9725B-69BA-47CD-9738-3C199E1BB73F}" type="pres">
      <dgm:prSet presAssocID="{D5CFFCAB-9234-4120-BA69-B5AE5BB7696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D1738CA-B180-47C4-97F4-0867B98ECEBB}" type="pres">
      <dgm:prSet presAssocID="{D5CFFCAB-9234-4120-BA69-B5AE5BB7696C}" presName="negativeSpace" presStyleCnt="0"/>
      <dgm:spPr/>
    </dgm:pt>
    <dgm:pt modelId="{55D600B8-E29E-433A-BE43-640498AF2280}" type="pres">
      <dgm:prSet presAssocID="{D5CFFCAB-9234-4120-BA69-B5AE5BB7696C}" presName="childText" presStyleLbl="conFgAcc1" presStyleIdx="1" presStyleCnt="3">
        <dgm:presLayoutVars>
          <dgm:bulletEnabled val="1"/>
        </dgm:presLayoutVars>
      </dgm:prSet>
      <dgm:spPr/>
    </dgm:pt>
    <dgm:pt modelId="{2284944F-0A52-46F9-B2AD-4E5D08EDFDE0}" type="pres">
      <dgm:prSet presAssocID="{AB22559A-4512-402A-A820-968E6F5BF997}" presName="spaceBetweenRectangles" presStyleCnt="0"/>
      <dgm:spPr/>
    </dgm:pt>
    <dgm:pt modelId="{AE22AF22-C3CF-452B-B35C-380C37C3DBEF}" type="pres">
      <dgm:prSet presAssocID="{C8946CE9-9264-4C65-A573-E6223CC7075B}" presName="parentLin" presStyleCnt="0"/>
      <dgm:spPr/>
    </dgm:pt>
    <dgm:pt modelId="{0C4F7923-C748-40DD-BAA8-1C78520FFC5E}" type="pres">
      <dgm:prSet presAssocID="{C8946CE9-9264-4C65-A573-E6223CC7075B}" presName="parentLeftMargin" presStyleLbl="node1" presStyleIdx="1" presStyleCnt="3"/>
      <dgm:spPr/>
    </dgm:pt>
    <dgm:pt modelId="{0B413550-21D4-4B2D-8505-F1884054A07C}" type="pres">
      <dgm:prSet presAssocID="{C8946CE9-9264-4C65-A573-E6223CC7075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5611936-B225-4C82-B5F9-FC8F146B11E1}" type="pres">
      <dgm:prSet presAssocID="{C8946CE9-9264-4C65-A573-E6223CC7075B}" presName="negativeSpace" presStyleCnt="0"/>
      <dgm:spPr/>
    </dgm:pt>
    <dgm:pt modelId="{EF7E4FEC-64C7-4732-92DA-95ECFFA69364}" type="pres">
      <dgm:prSet presAssocID="{C8946CE9-9264-4C65-A573-E6223CC7075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E74AA13-140C-4AE7-8AE8-AF237F02A2F4}" srcId="{113296D7-01F3-41AD-9088-7251C1AD2B05}" destId="{54C549D2-599A-46FE-85CF-C19823662432}" srcOrd="0" destOrd="0" parTransId="{37371594-9709-47A7-A258-84A52A09D078}" sibTransId="{9B8FAF61-1728-4DAE-9D64-1FA6394DA982}"/>
    <dgm:cxn modelId="{C960DD4F-9901-48DB-AAE1-AB68DC8A0764}" type="presOf" srcId="{54C549D2-599A-46FE-85CF-C19823662432}" destId="{551FA8F0-BEDE-4FBE-84D9-220E0F5DA31D}" srcOrd="1" destOrd="0" presId="urn:microsoft.com/office/officeart/2005/8/layout/list1"/>
    <dgm:cxn modelId="{ED0E3290-070E-4EB3-9525-9D1FAAA6BF2D}" type="presOf" srcId="{C8946CE9-9264-4C65-A573-E6223CC7075B}" destId="{0B413550-21D4-4B2D-8505-F1884054A07C}" srcOrd="1" destOrd="0" presId="urn:microsoft.com/office/officeart/2005/8/layout/list1"/>
    <dgm:cxn modelId="{C7EBC4C6-1E61-4D07-829B-A44BA0EF42FA}" type="presOf" srcId="{D5CFFCAB-9234-4120-BA69-B5AE5BB7696C}" destId="{F9C9725B-69BA-47CD-9738-3C199E1BB73F}" srcOrd="1" destOrd="0" presId="urn:microsoft.com/office/officeart/2005/8/layout/list1"/>
    <dgm:cxn modelId="{AD16C7F6-B351-4DB3-91B7-16D33DF02520}" type="presOf" srcId="{113296D7-01F3-41AD-9088-7251C1AD2B05}" destId="{A5F57622-7CC1-4979-BF50-EC8DBBB98CC9}" srcOrd="0" destOrd="0" presId="urn:microsoft.com/office/officeart/2005/8/layout/list1"/>
    <dgm:cxn modelId="{630ECAD5-D56F-4FD2-B0A3-5565E1749A5D}" type="presOf" srcId="{C8946CE9-9264-4C65-A573-E6223CC7075B}" destId="{0C4F7923-C748-40DD-BAA8-1C78520FFC5E}" srcOrd="0" destOrd="0" presId="urn:microsoft.com/office/officeart/2005/8/layout/list1"/>
    <dgm:cxn modelId="{0390498D-D0A8-430E-882F-A9355A0EDC09}" srcId="{113296D7-01F3-41AD-9088-7251C1AD2B05}" destId="{C8946CE9-9264-4C65-A573-E6223CC7075B}" srcOrd="2" destOrd="0" parTransId="{E2B3E147-D9C5-43E1-8B5F-379C692BE0A2}" sibTransId="{0AB824D7-A95A-4695-AA5E-1AF96DBC34AB}"/>
    <dgm:cxn modelId="{F18C5B22-45F1-4F21-BA03-81AF2BE5F490}" srcId="{113296D7-01F3-41AD-9088-7251C1AD2B05}" destId="{D5CFFCAB-9234-4120-BA69-B5AE5BB7696C}" srcOrd="1" destOrd="0" parTransId="{B97CD9AF-E18A-467D-8CDD-86C5F9873634}" sibTransId="{AB22559A-4512-402A-A820-968E6F5BF997}"/>
    <dgm:cxn modelId="{82C0FA77-1288-4CA1-BE69-D81049CC8148}" type="presOf" srcId="{D5CFFCAB-9234-4120-BA69-B5AE5BB7696C}" destId="{B1746F21-F430-40D1-96FE-6767723ECA93}" srcOrd="0" destOrd="0" presId="urn:microsoft.com/office/officeart/2005/8/layout/list1"/>
    <dgm:cxn modelId="{190F6A2F-D46E-4A12-8D2F-42C1EA1221CD}" type="presOf" srcId="{54C549D2-599A-46FE-85CF-C19823662432}" destId="{8FD5DD9E-2FD0-4387-BD51-BA821C07AA54}" srcOrd="0" destOrd="0" presId="urn:microsoft.com/office/officeart/2005/8/layout/list1"/>
    <dgm:cxn modelId="{99637F4E-CBC4-4FAD-AEFE-02C15F5B1FAD}" type="presParOf" srcId="{A5F57622-7CC1-4979-BF50-EC8DBBB98CC9}" destId="{87A71DD2-0869-4FDB-90DA-186D3D5B15FE}" srcOrd="0" destOrd="0" presId="urn:microsoft.com/office/officeart/2005/8/layout/list1"/>
    <dgm:cxn modelId="{D3D48406-0648-41C8-93C8-29C7A4C58B78}" type="presParOf" srcId="{87A71DD2-0869-4FDB-90DA-186D3D5B15FE}" destId="{8FD5DD9E-2FD0-4387-BD51-BA821C07AA54}" srcOrd="0" destOrd="0" presId="urn:microsoft.com/office/officeart/2005/8/layout/list1"/>
    <dgm:cxn modelId="{12EE599A-5A53-42C3-BC04-FAB34F07A8AE}" type="presParOf" srcId="{87A71DD2-0869-4FDB-90DA-186D3D5B15FE}" destId="{551FA8F0-BEDE-4FBE-84D9-220E0F5DA31D}" srcOrd="1" destOrd="0" presId="urn:microsoft.com/office/officeart/2005/8/layout/list1"/>
    <dgm:cxn modelId="{044D71F7-7749-4A37-92F6-0BD978EBB644}" type="presParOf" srcId="{A5F57622-7CC1-4979-BF50-EC8DBBB98CC9}" destId="{51B1213E-0375-48B0-A195-7F156356E8C6}" srcOrd="1" destOrd="0" presId="urn:microsoft.com/office/officeart/2005/8/layout/list1"/>
    <dgm:cxn modelId="{2589140D-0707-42C2-A8EA-4862740C47A4}" type="presParOf" srcId="{A5F57622-7CC1-4979-BF50-EC8DBBB98CC9}" destId="{63288CAB-5321-44D9-8EE8-F90DB7B5C482}" srcOrd="2" destOrd="0" presId="urn:microsoft.com/office/officeart/2005/8/layout/list1"/>
    <dgm:cxn modelId="{85441A96-CFA9-429B-AC03-D2A3DA821D0B}" type="presParOf" srcId="{A5F57622-7CC1-4979-BF50-EC8DBBB98CC9}" destId="{BE7EFEFC-9FFE-4AA4-BAAF-3DADAA234C93}" srcOrd="3" destOrd="0" presId="urn:microsoft.com/office/officeart/2005/8/layout/list1"/>
    <dgm:cxn modelId="{84F73746-E771-4097-B165-2650D15C11FC}" type="presParOf" srcId="{A5F57622-7CC1-4979-BF50-EC8DBBB98CC9}" destId="{27D25C30-4FD2-467D-97A1-75CBD8E40F39}" srcOrd="4" destOrd="0" presId="urn:microsoft.com/office/officeart/2005/8/layout/list1"/>
    <dgm:cxn modelId="{B8B75CAF-B948-46D4-9300-DE9334CFDC40}" type="presParOf" srcId="{27D25C30-4FD2-467D-97A1-75CBD8E40F39}" destId="{B1746F21-F430-40D1-96FE-6767723ECA93}" srcOrd="0" destOrd="0" presId="urn:microsoft.com/office/officeart/2005/8/layout/list1"/>
    <dgm:cxn modelId="{FB2A41CC-243B-4F95-9398-13B0AB65AE37}" type="presParOf" srcId="{27D25C30-4FD2-467D-97A1-75CBD8E40F39}" destId="{F9C9725B-69BA-47CD-9738-3C199E1BB73F}" srcOrd="1" destOrd="0" presId="urn:microsoft.com/office/officeart/2005/8/layout/list1"/>
    <dgm:cxn modelId="{A341364D-2A3C-4643-8356-5D47ECE47317}" type="presParOf" srcId="{A5F57622-7CC1-4979-BF50-EC8DBBB98CC9}" destId="{ED1738CA-B180-47C4-97F4-0867B98ECEBB}" srcOrd="5" destOrd="0" presId="urn:microsoft.com/office/officeart/2005/8/layout/list1"/>
    <dgm:cxn modelId="{CF6E937D-A3EE-45A2-A1D4-8D57826B247C}" type="presParOf" srcId="{A5F57622-7CC1-4979-BF50-EC8DBBB98CC9}" destId="{55D600B8-E29E-433A-BE43-640498AF2280}" srcOrd="6" destOrd="0" presId="urn:microsoft.com/office/officeart/2005/8/layout/list1"/>
    <dgm:cxn modelId="{7CB61FF9-334B-470C-8DB1-58B79C2A2C4A}" type="presParOf" srcId="{A5F57622-7CC1-4979-BF50-EC8DBBB98CC9}" destId="{2284944F-0A52-46F9-B2AD-4E5D08EDFDE0}" srcOrd="7" destOrd="0" presId="urn:microsoft.com/office/officeart/2005/8/layout/list1"/>
    <dgm:cxn modelId="{24FBE0C5-E5D9-433E-9D76-F1773FB6444A}" type="presParOf" srcId="{A5F57622-7CC1-4979-BF50-EC8DBBB98CC9}" destId="{AE22AF22-C3CF-452B-B35C-380C37C3DBEF}" srcOrd="8" destOrd="0" presId="urn:microsoft.com/office/officeart/2005/8/layout/list1"/>
    <dgm:cxn modelId="{CFEAAEF1-56BC-4464-BC78-ADC924421F6E}" type="presParOf" srcId="{AE22AF22-C3CF-452B-B35C-380C37C3DBEF}" destId="{0C4F7923-C748-40DD-BAA8-1C78520FFC5E}" srcOrd="0" destOrd="0" presId="urn:microsoft.com/office/officeart/2005/8/layout/list1"/>
    <dgm:cxn modelId="{6871DBAA-D296-401A-B1BA-663AA152EB28}" type="presParOf" srcId="{AE22AF22-C3CF-452B-B35C-380C37C3DBEF}" destId="{0B413550-21D4-4B2D-8505-F1884054A07C}" srcOrd="1" destOrd="0" presId="urn:microsoft.com/office/officeart/2005/8/layout/list1"/>
    <dgm:cxn modelId="{F9E4C753-E5E0-471A-AFC9-B82D1969BDC1}" type="presParOf" srcId="{A5F57622-7CC1-4979-BF50-EC8DBBB98CC9}" destId="{05611936-B225-4C82-B5F9-FC8F146B11E1}" srcOrd="9" destOrd="0" presId="urn:microsoft.com/office/officeart/2005/8/layout/list1"/>
    <dgm:cxn modelId="{C04D074B-B157-471A-8052-F50645A2EC09}" type="presParOf" srcId="{A5F57622-7CC1-4979-BF50-EC8DBBB98CC9}" destId="{EF7E4FEC-64C7-4732-92DA-95ECFFA6936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C1FEA9-A0CC-4366-B29D-A52F7FB8A0C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2BE39190-C506-4773-B157-BC8AD93312C7}">
      <dgm:prSet phldrT="[텍스트]"/>
      <dgm:spPr/>
      <dgm:t>
        <a:bodyPr/>
        <a:lstStyle/>
        <a:p>
          <a:pPr latinLnBrk="1"/>
          <a:r>
            <a:rPr lang="ko-KR" altLang="en-US" dirty="0" smtClean="0"/>
            <a:t>장로 면접 </a:t>
          </a:r>
          <a:endParaRPr lang="ko-KR" altLang="en-US" dirty="0"/>
        </a:p>
      </dgm:t>
    </dgm:pt>
    <dgm:pt modelId="{4A7B3A90-7562-4359-9AC8-E978FB2C3ABC}" type="parTrans" cxnId="{E21DE84C-A1EF-4373-AFD9-FA750DFE4B66}">
      <dgm:prSet/>
      <dgm:spPr/>
    </dgm:pt>
    <dgm:pt modelId="{5B3B128A-7F87-45F5-8EE2-AD5DC06B864E}" type="sibTrans" cxnId="{E21DE84C-A1EF-4373-AFD9-FA750DFE4B66}">
      <dgm:prSet/>
      <dgm:spPr/>
    </dgm:pt>
    <dgm:pt modelId="{58EDAC15-11BD-4A0C-B528-61649367DB58}">
      <dgm:prSet phldrT="[텍스트]"/>
      <dgm:spPr/>
      <dgm:t>
        <a:bodyPr/>
        <a:lstStyle/>
        <a:p>
          <a:pPr latinLnBrk="1"/>
          <a:r>
            <a:rPr lang="ko-KR" altLang="en-US" dirty="0" smtClean="0"/>
            <a:t>교회 천거</a:t>
          </a:r>
          <a:endParaRPr lang="ko-KR" altLang="en-US" dirty="0"/>
        </a:p>
      </dgm:t>
    </dgm:pt>
    <dgm:pt modelId="{39BC51E5-CD5C-4C67-901C-CF79413C5B09}" type="parTrans" cxnId="{EE7BF317-DA4A-4494-94EB-580E5BC6D7B8}">
      <dgm:prSet/>
      <dgm:spPr/>
    </dgm:pt>
    <dgm:pt modelId="{2110A195-CA38-46D5-9FC8-DC4720576C50}" type="sibTrans" cxnId="{EE7BF317-DA4A-4494-94EB-580E5BC6D7B8}">
      <dgm:prSet/>
      <dgm:spPr/>
    </dgm:pt>
    <dgm:pt modelId="{EF397739-C35F-4280-AC1F-749A01F0048E}">
      <dgm:prSet phldrT="[텍스트]"/>
      <dgm:spPr/>
      <dgm:t>
        <a:bodyPr/>
        <a:lstStyle/>
        <a:p>
          <a:pPr latinLnBrk="1"/>
          <a:r>
            <a:rPr lang="ko-KR" altLang="en-US" dirty="0" smtClean="0"/>
            <a:t>선행 증언 </a:t>
          </a:r>
          <a:endParaRPr lang="ko-KR" altLang="en-US" dirty="0"/>
        </a:p>
      </dgm:t>
    </dgm:pt>
    <dgm:pt modelId="{665F5F97-B764-4794-A356-781285F0DFD1}" type="parTrans" cxnId="{259E6AE5-DAB6-4978-BDEF-89AB0E757120}">
      <dgm:prSet/>
      <dgm:spPr/>
    </dgm:pt>
    <dgm:pt modelId="{8F2F1C58-7F3E-411E-B4F5-4F826F075355}" type="sibTrans" cxnId="{259E6AE5-DAB6-4978-BDEF-89AB0E757120}">
      <dgm:prSet/>
      <dgm:spPr/>
    </dgm:pt>
    <dgm:pt modelId="{1CD9A39A-8374-4AEC-BB9F-4C71071B1CC7}">
      <dgm:prSet phldrT="[텍스트]"/>
      <dgm:spPr/>
      <dgm:t>
        <a:bodyPr/>
        <a:lstStyle/>
        <a:p>
          <a:pPr latinLnBrk="1"/>
          <a:r>
            <a:rPr lang="ko-KR" altLang="en-US" dirty="0" smtClean="0"/>
            <a:t>은혜 체험 진술</a:t>
          </a:r>
          <a:endParaRPr lang="ko-KR" altLang="en-US" dirty="0"/>
        </a:p>
      </dgm:t>
    </dgm:pt>
    <dgm:pt modelId="{B5875C14-70C9-4BBD-8B31-D36A48AE8A47}" type="parTrans" cxnId="{A34B668E-BCBE-4CD6-84BC-FC4D008370D3}">
      <dgm:prSet/>
      <dgm:spPr/>
    </dgm:pt>
    <dgm:pt modelId="{163A4FE7-B043-4C47-AB72-2FD09010AD27}" type="sibTrans" cxnId="{A34B668E-BCBE-4CD6-84BC-FC4D008370D3}">
      <dgm:prSet/>
      <dgm:spPr/>
    </dgm:pt>
    <dgm:pt modelId="{C391A9B2-3056-46D5-B5AD-72196DDC6E1F}">
      <dgm:prSet phldrT="[텍스트]"/>
      <dgm:spPr/>
      <dgm:t>
        <a:bodyPr/>
        <a:lstStyle/>
        <a:p>
          <a:pPr latinLnBrk="1"/>
          <a:r>
            <a:rPr lang="ko-KR" altLang="en-US" dirty="0" smtClean="0"/>
            <a:t>신앙 고백</a:t>
          </a:r>
          <a:endParaRPr lang="ko-KR" altLang="en-US" dirty="0"/>
        </a:p>
      </dgm:t>
    </dgm:pt>
    <dgm:pt modelId="{E061321F-4B3D-4910-B061-79DCDA950E13}" type="parTrans" cxnId="{CEDFB220-16EC-4003-88F7-15FDF4C4B45D}">
      <dgm:prSet/>
      <dgm:spPr/>
    </dgm:pt>
    <dgm:pt modelId="{F228F607-FDA3-4D44-9221-5A957231DA56}" type="sibTrans" cxnId="{CEDFB220-16EC-4003-88F7-15FDF4C4B45D}">
      <dgm:prSet/>
      <dgm:spPr/>
    </dgm:pt>
    <dgm:pt modelId="{6746270A-B651-402E-B498-1DD5E699E4B0}">
      <dgm:prSet phldrT="[텍스트]"/>
      <dgm:spPr/>
      <dgm:t>
        <a:bodyPr/>
        <a:lstStyle/>
        <a:p>
          <a:pPr latinLnBrk="1"/>
          <a:r>
            <a:rPr lang="ko-KR" altLang="en-US" dirty="0" smtClean="0"/>
            <a:t>투표</a:t>
          </a:r>
          <a:r>
            <a:rPr lang="en-US" altLang="ko-KR" dirty="0" smtClean="0"/>
            <a:t>-</a:t>
          </a:r>
          <a:r>
            <a:rPr lang="ko-KR" altLang="en-US" dirty="0" smtClean="0"/>
            <a:t>교회 계약</a:t>
          </a:r>
          <a:endParaRPr lang="ko-KR" altLang="en-US" dirty="0"/>
        </a:p>
      </dgm:t>
    </dgm:pt>
    <dgm:pt modelId="{39BCBD91-F4E5-46FA-A6F3-B63912A74ADC}" type="parTrans" cxnId="{E2899120-54B1-4806-8772-42AA28D35665}">
      <dgm:prSet/>
      <dgm:spPr/>
    </dgm:pt>
    <dgm:pt modelId="{6E05F5A1-A8EE-4BD2-A66D-BE4BA02CAFA9}" type="sibTrans" cxnId="{E2899120-54B1-4806-8772-42AA28D35665}">
      <dgm:prSet/>
      <dgm:spPr/>
    </dgm:pt>
    <dgm:pt modelId="{7B260988-CE36-45E5-834F-C7E09A754A26}" type="pres">
      <dgm:prSet presAssocID="{7EC1FEA9-A0CC-4366-B29D-A52F7FB8A0C6}" presName="CompostProcess" presStyleCnt="0">
        <dgm:presLayoutVars>
          <dgm:dir/>
          <dgm:resizeHandles val="exact"/>
        </dgm:presLayoutVars>
      </dgm:prSet>
      <dgm:spPr/>
    </dgm:pt>
    <dgm:pt modelId="{104EE66D-A1ED-4D84-AC7F-4D670ABB8C91}" type="pres">
      <dgm:prSet presAssocID="{7EC1FEA9-A0CC-4366-B29D-A52F7FB8A0C6}" presName="arrow" presStyleLbl="bgShp" presStyleIdx="0" presStyleCnt="1"/>
      <dgm:spPr/>
    </dgm:pt>
    <dgm:pt modelId="{690524A5-16C5-4691-B762-CCC8E7CD72A6}" type="pres">
      <dgm:prSet presAssocID="{7EC1FEA9-A0CC-4366-B29D-A52F7FB8A0C6}" presName="linearProcess" presStyleCnt="0"/>
      <dgm:spPr/>
    </dgm:pt>
    <dgm:pt modelId="{CC168C76-322C-4490-8D8E-A21C0A65A9F3}" type="pres">
      <dgm:prSet presAssocID="{2BE39190-C506-4773-B157-BC8AD93312C7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6546B0D-D2A4-4587-BEC6-C5BC6C579D2A}" type="pres">
      <dgm:prSet presAssocID="{5B3B128A-7F87-45F5-8EE2-AD5DC06B864E}" presName="sibTrans" presStyleCnt="0"/>
      <dgm:spPr/>
    </dgm:pt>
    <dgm:pt modelId="{A4449C32-349D-4246-BBF7-839E0722CE1A}" type="pres">
      <dgm:prSet presAssocID="{58EDAC15-11BD-4A0C-B528-61649367DB58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BFA5560-6DB9-4F24-AF0D-FC26D783189B}" type="pres">
      <dgm:prSet presAssocID="{2110A195-CA38-46D5-9FC8-DC4720576C50}" presName="sibTrans" presStyleCnt="0"/>
      <dgm:spPr/>
    </dgm:pt>
    <dgm:pt modelId="{E47441BD-5614-4A48-8C2C-6E79CD0AB491}" type="pres">
      <dgm:prSet presAssocID="{EF397739-C35F-4280-AC1F-749A01F0048E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909AF57-6E97-4FD5-BD3B-2DF264E04FF2}" type="pres">
      <dgm:prSet presAssocID="{8F2F1C58-7F3E-411E-B4F5-4F826F075355}" presName="sibTrans" presStyleCnt="0"/>
      <dgm:spPr/>
    </dgm:pt>
    <dgm:pt modelId="{FA6F9B0D-6BE9-44D3-B9CD-63C6EC366DE5}" type="pres">
      <dgm:prSet presAssocID="{1CD9A39A-8374-4AEC-BB9F-4C71071B1CC7}" presName="textNode" presStyleLbl="node1" presStyleIdx="3" presStyleCnt="6">
        <dgm:presLayoutVars>
          <dgm:bulletEnabled val="1"/>
        </dgm:presLayoutVars>
      </dgm:prSet>
      <dgm:spPr/>
    </dgm:pt>
    <dgm:pt modelId="{D0602812-2E81-4C3F-897F-86E4A48F75A4}" type="pres">
      <dgm:prSet presAssocID="{163A4FE7-B043-4C47-AB72-2FD09010AD27}" presName="sibTrans" presStyleCnt="0"/>
      <dgm:spPr/>
    </dgm:pt>
    <dgm:pt modelId="{38E4214E-5A54-440C-A031-61F4B6697C57}" type="pres">
      <dgm:prSet presAssocID="{C391A9B2-3056-46D5-B5AD-72196DDC6E1F}" presName="textNode" presStyleLbl="node1" presStyleIdx="4" presStyleCnt="6">
        <dgm:presLayoutVars>
          <dgm:bulletEnabled val="1"/>
        </dgm:presLayoutVars>
      </dgm:prSet>
      <dgm:spPr/>
    </dgm:pt>
    <dgm:pt modelId="{7F230781-A559-44AD-A608-36C39DD59EC1}" type="pres">
      <dgm:prSet presAssocID="{F228F607-FDA3-4D44-9221-5A957231DA56}" presName="sibTrans" presStyleCnt="0"/>
      <dgm:spPr/>
    </dgm:pt>
    <dgm:pt modelId="{B67B35FD-479A-4699-BB86-3918DA0B3FAD}" type="pres">
      <dgm:prSet presAssocID="{6746270A-B651-402E-B498-1DD5E699E4B0}" presName="textNode" presStyleLbl="node1" presStyleIdx="5" presStyleCnt="6">
        <dgm:presLayoutVars>
          <dgm:bulletEnabled val="1"/>
        </dgm:presLayoutVars>
      </dgm:prSet>
      <dgm:spPr/>
    </dgm:pt>
  </dgm:ptLst>
  <dgm:cxnLst>
    <dgm:cxn modelId="{CCAC5589-0BCC-4BFC-A9F5-FBA89EE99AE6}" type="presOf" srcId="{C391A9B2-3056-46D5-B5AD-72196DDC6E1F}" destId="{38E4214E-5A54-440C-A031-61F4B6697C57}" srcOrd="0" destOrd="0" presId="urn:microsoft.com/office/officeart/2005/8/layout/hProcess9"/>
    <dgm:cxn modelId="{C763BAC5-D693-4875-9C53-6E6BA7A37F8D}" type="presOf" srcId="{1CD9A39A-8374-4AEC-BB9F-4C71071B1CC7}" destId="{FA6F9B0D-6BE9-44D3-B9CD-63C6EC366DE5}" srcOrd="0" destOrd="0" presId="urn:microsoft.com/office/officeart/2005/8/layout/hProcess9"/>
    <dgm:cxn modelId="{0E0CECC7-342F-41A9-8D1D-CC600A1260B5}" type="presOf" srcId="{EF397739-C35F-4280-AC1F-749A01F0048E}" destId="{E47441BD-5614-4A48-8C2C-6E79CD0AB491}" srcOrd="0" destOrd="0" presId="urn:microsoft.com/office/officeart/2005/8/layout/hProcess9"/>
    <dgm:cxn modelId="{EE7BF317-DA4A-4494-94EB-580E5BC6D7B8}" srcId="{7EC1FEA9-A0CC-4366-B29D-A52F7FB8A0C6}" destId="{58EDAC15-11BD-4A0C-B528-61649367DB58}" srcOrd="1" destOrd="0" parTransId="{39BC51E5-CD5C-4C67-901C-CF79413C5B09}" sibTransId="{2110A195-CA38-46D5-9FC8-DC4720576C50}"/>
    <dgm:cxn modelId="{F868BD66-EE2C-426F-A5A1-C936BDB455C8}" type="presOf" srcId="{58EDAC15-11BD-4A0C-B528-61649367DB58}" destId="{A4449C32-349D-4246-BBF7-839E0722CE1A}" srcOrd="0" destOrd="0" presId="urn:microsoft.com/office/officeart/2005/8/layout/hProcess9"/>
    <dgm:cxn modelId="{BBD3DFDC-44A9-42F8-B5E9-2C507A7F8D18}" type="presOf" srcId="{7EC1FEA9-A0CC-4366-B29D-A52F7FB8A0C6}" destId="{7B260988-CE36-45E5-834F-C7E09A754A26}" srcOrd="0" destOrd="0" presId="urn:microsoft.com/office/officeart/2005/8/layout/hProcess9"/>
    <dgm:cxn modelId="{43D4B8B7-BA3E-4174-B1FF-33B2A538C980}" type="presOf" srcId="{2BE39190-C506-4773-B157-BC8AD93312C7}" destId="{CC168C76-322C-4490-8D8E-A21C0A65A9F3}" srcOrd="0" destOrd="0" presId="urn:microsoft.com/office/officeart/2005/8/layout/hProcess9"/>
    <dgm:cxn modelId="{CEDFB220-16EC-4003-88F7-15FDF4C4B45D}" srcId="{7EC1FEA9-A0CC-4366-B29D-A52F7FB8A0C6}" destId="{C391A9B2-3056-46D5-B5AD-72196DDC6E1F}" srcOrd="4" destOrd="0" parTransId="{E061321F-4B3D-4910-B061-79DCDA950E13}" sibTransId="{F228F607-FDA3-4D44-9221-5A957231DA56}"/>
    <dgm:cxn modelId="{E2899120-54B1-4806-8772-42AA28D35665}" srcId="{7EC1FEA9-A0CC-4366-B29D-A52F7FB8A0C6}" destId="{6746270A-B651-402E-B498-1DD5E699E4B0}" srcOrd="5" destOrd="0" parTransId="{39BCBD91-F4E5-46FA-A6F3-B63912A74ADC}" sibTransId="{6E05F5A1-A8EE-4BD2-A66D-BE4BA02CAFA9}"/>
    <dgm:cxn modelId="{E21DE84C-A1EF-4373-AFD9-FA750DFE4B66}" srcId="{7EC1FEA9-A0CC-4366-B29D-A52F7FB8A0C6}" destId="{2BE39190-C506-4773-B157-BC8AD93312C7}" srcOrd="0" destOrd="0" parTransId="{4A7B3A90-7562-4359-9AC8-E978FB2C3ABC}" sibTransId="{5B3B128A-7F87-45F5-8EE2-AD5DC06B864E}"/>
    <dgm:cxn modelId="{259E6AE5-DAB6-4978-BDEF-89AB0E757120}" srcId="{7EC1FEA9-A0CC-4366-B29D-A52F7FB8A0C6}" destId="{EF397739-C35F-4280-AC1F-749A01F0048E}" srcOrd="2" destOrd="0" parTransId="{665F5F97-B764-4794-A356-781285F0DFD1}" sibTransId="{8F2F1C58-7F3E-411E-B4F5-4F826F075355}"/>
    <dgm:cxn modelId="{D21FDE59-90C4-4ED2-90E2-AF0C65EDE290}" type="presOf" srcId="{6746270A-B651-402E-B498-1DD5E699E4B0}" destId="{B67B35FD-479A-4699-BB86-3918DA0B3FAD}" srcOrd="0" destOrd="0" presId="urn:microsoft.com/office/officeart/2005/8/layout/hProcess9"/>
    <dgm:cxn modelId="{A34B668E-BCBE-4CD6-84BC-FC4D008370D3}" srcId="{7EC1FEA9-A0CC-4366-B29D-A52F7FB8A0C6}" destId="{1CD9A39A-8374-4AEC-BB9F-4C71071B1CC7}" srcOrd="3" destOrd="0" parTransId="{B5875C14-70C9-4BBD-8B31-D36A48AE8A47}" sibTransId="{163A4FE7-B043-4C47-AB72-2FD09010AD27}"/>
    <dgm:cxn modelId="{5974D1EF-D55B-4EED-AB81-D7740092404C}" type="presParOf" srcId="{7B260988-CE36-45E5-834F-C7E09A754A26}" destId="{104EE66D-A1ED-4D84-AC7F-4D670ABB8C91}" srcOrd="0" destOrd="0" presId="urn:microsoft.com/office/officeart/2005/8/layout/hProcess9"/>
    <dgm:cxn modelId="{5DB3E78B-55F0-48A2-8A88-26D6B0284686}" type="presParOf" srcId="{7B260988-CE36-45E5-834F-C7E09A754A26}" destId="{690524A5-16C5-4691-B762-CCC8E7CD72A6}" srcOrd="1" destOrd="0" presId="urn:microsoft.com/office/officeart/2005/8/layout/hProcess9"/>
    <dgm:cxn modelId="{4C9298ED-E971-4A73-81A5-A771BBF3E7BE}" type="presParOf" srcId="{690524A5-16C5-4691-B762-CCC8E7CD72A6}" destId="{CC168C76-322C-4490-8D8E-A21C0A65A9F3}" srcOrd="0" destOrd="0" presId="urn:microsoft.com/office/officeart/2005/8/layout/hProcess9"/>
    <dgm:cxn modelId="{8D3B163B-A615-493C-8EAB-A955F4291421}" type="presParOf" srcId="{690524A5-16C5-4691-B762-CCC8E7CD72A6}" destId="{D6546B0D-D2A4-4587-BEC6-C5BC6C579D2A}" srcOrd="1" destOrd="0" presId="urn:microsoft.com/office/officeart/2005/8/layout/hProcess9"/>
    <dgm:cxn modelId="{64CD703A-BC20-465E-B874-C0BEA4CADDBF}" type="presParOf" srcId="{690524A5-16C5-4691-B762-CCC8E7CD72A6}" destId="{A4449C32-349D-4246-BBF7-839E0722CE1A}" srcOrd="2" destOrd="0" presId="urn:microsoft.com/office/officeart/2005/8/layout/hProcess9"/>
    <dgm:cxn modelId="{FA7CAC3B-0993-4313-A25F-5CD65C53273D}" type="presParOf" srcId="{690524A5-16C5-4691-B762-CCC8E7CD72A6}" destId="{7BFA5560-6DB9-4F24-AF0D-FC26D783189B}" srcOrd="3" destOrd="0" presId="urn:microsoft.com/office/officeart/2005/8/layout/hProcess9"/>
    <dgm:cxn modelId="{5CD7D35C-F45A-46D8-A123-939E8729834E}" type="presParOf" srcId="{690524A5-16C5-4691-B762-CCC8E7CD72A6}" destId="{E47441BD-5614-4A48-8C2C-6E79CD0AB491}" srcOrd="4" destOrd="0" presId="urn:microsoft.com/office/officeart/2005/8/layout/hProcess9"/>
    <dgm:cxn modelId="{6AF8221C-27DD-46C1-910C-0DAA842963A8}" type="presParOf" srcId="{690524A5-16C5-4691-B762-CCC8E7CD72A6}" destId="{9909AF57-6E97-4FD5-BD3B-2DF264E04FF2}" srcOrd="5" destOrd="0" presId="urn:microsoft.com/office/officeart/2005/8/layout/hProcess9"/>
    <dgm:cxn modelId="{1403D1B7-4E39-4121-BCEB-1DEFA5E4A743}" type="presParOf" srcId="{690524A5-16C5-4691-B762-CCC8E7CD72A6}" destId="{FA6F9B0D-6BE9-44D3-B9CD-63C6EC366DE5}" srcOrd="6" destOrd="0" presId="urn:microsoft.com/office/officeart/2005/8/layout/hProcess9"/>
    <dgm:cxn modelId="{AEE792D9-C3C2-4FA5-995F-6C7E92DEAD0F}" type="presParOf" srcId="{690524A5-16C5-4691-B762-CCC8E7CD72A6}" destId="{D0602812-2E81-4C3F-897F-86E4A48F75A4}" srcOrd="7" destOrd="0" presId="urn:microsoft.com/office/officeart/2005/8/layout/hProcess9"/>
    <dgm:cxn modelId="{D0144F3F-1A46-4328-B830-B2C7B1C27A74}" type="presParOf" srcId="{690524A5-16C5-4691-B762-CCC8E7CD72A6}" destId="{38E4214E-5A54-440C-A031-61F4B6697C57}" srcOrd="8" destOrd="0" presId="urn:microsoft.com/office/officeart/2005/8/layout/hProcess9"/>
    <dgm:cxn modelId="{8BD18AF8-AC0B-48B8-991E-76A817FAD18E}" type="presParOf" srcId="{690524A5-16C5-4691-B762-CCC8E7CD72A6}" destId="{7F230781-A559-44AD-A608-36C39DD59EC1}" srcOrd="9" destOrd="0" presId="urn:microsoft.com/office/officeart/2005/8/layout/hProcess9"/>
    <dgm:cxn modelId="{22AE858F-2434-4263-B093-3F406FEAB3F3}" type="presParOf" srcId="{690524A5-16C5-4691-B762-CCC8E7CD72A6}" destId="{B67B35FD-479A-4699-BB86-3918DA0B3FAD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0D2DF1-1A28-4CBF-AA49-301E86A91867}">
      <dsp:nvSpPr>
        <dsp:cNvPr id="0" name=""/>
        <dsp:cNvSpPr/>
      </dsp:nvSpPr>
      <dsp:spPr>
        <a:xfrm>
          <a:off x="4" y="911"/>
          <a:ext cx="7619991" cy="1371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/>
            <a:t>대영제국과 계몽주의가 지배하는 자신만만한 근대세계에서 옛 청교도 실험 방식을 어떻게 유지할 수 있을까</a:t>
          </a:r>
          <a:r>
            <a:rPr lang="en-US" altLang="ko-KR" sz="2400" kern="1200" dirty="0" smtClean="0"/>
            <a:t>?</a:t>
          </a:r>
          <a:endParaRPr lang="ko-KR" altLang="en-US" sz="2400" kern="1200" dirty="0"/>
        </a:p>
      </dsp:txBody>
      <dsp:txXfrm>
        <a:off x="40162" y="41069"/>
        <a:ext cx="7539675" cy="1290763"/>
      </dsp:txXfrm>
    </dsp:sp>
    <dsp:sp modelId="{05D8F705-1015-4E0C-B3F4-F87A4099FA2B}">
      <dsp:nvSpPr>
        <dsp:cNvPr id="0" name=""/>
        <dsp:cNvSpPr/>
      </dsp:nvSpPr>
      <dsp:spPr>
        <a:xfrm>
          <a:off x="762003" y="1371990"/>
          <a:ext cx="761999" cy="1028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8309"/>
              </a:lnTo>
              <a:lnTo>
                <a:pt x="761999" y="10283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33BAF4-E984-4EC1-AF68-BE7E38047430}">
      <dsp:nvSpPr>
        <dsp:cNvPr id="0" name=""/>
        <dsp:cNvSpPr/>
      </dsp:nvSpPr>
      <dsp:spPr>
        <a:xfrm>
          <a:off x="1524002" y="1714760"/>
          <a:ext cx="2193726" cy="13710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lvl="0" algn="ctr" defTabSz="1689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800" kern="1200" dirty="0" err="1" smtClean="0"/>
            <a:t>플랭클린</a:t>
          </a:r>
          <a:endParaRPr lang="ko-KR" altLang="en-US" sz="3800" kern="1200" dirty="0"/>
        </a:p>
      </dsp:txBody>
      <dsp:txXfrm>
        <a:off x="1564160" y="1754918"/>
        <a:ext cx="2113410" cy="1290763"/>
      </dsp:txXfrm>
    </dsp:sp>
    <dsp:sp modelId="{BE057379-21D0-4A5A-A416-6FE2125539B3}">
      <dsp:nvSpPr>
        <dsp:cNvPr id="0" name=""/>
        <dsp:cNvSpPr/>
      </dsp:nvSpPr>
      <dsp:spPr>
        <a:xfrm>
          <a:off x="762003" y="1371990"/>
          <a:ext cx="761999" cy="27421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2158"/>
              </a:lnTo>
              <a:lnTo>
                <a:pt x="761999" y="27421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E47752-1292-4BB4-9883-4644C5D7541E}">
      <dsp:nvSpPr>
        <dsp:cNvPr id="0" name=""/>
        <dsp:cNvSpPr/>
      </dsp:nvSpPr>
      <dsp:spPr>
        <a:xfrm>
          <a:off x="1524002" y="3428609"/>
          <a:ext cx="2193726" cy="13710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lvl="0" algn="ctr" defTabSz="1689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800" kern="1200" dirty="0" err="1" smtClean="0"/>
            <a:t>에드워즈</a:t>
          </a:r>
          <a:endParaRPr lang="ko-KR" altLang="en-US" sz="3800" kern="1200" dirty="0"/>
        </a:p>
      </dsp:txBody>
      <dsp:txXfrm>
        <a:off x="1564160" y="3468767"/>
        <a:ext cx="2113410" cy="12907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288CAB-5321-44D9-8EE8-F90DB7B5C482}">
      <dsp:nvSpPr>
        <dsp:cNvPr id="0" name=""/>
        <dsp:cNvSpPr/>
      </dsp:nvSpPr>
      <dsp:spPr>
        <a:xfrm>
          <a:off x="0" y="1388699"/>
          <a:ext cx="76200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1FA8F0-BEDE-4FBE-84D9-220E0F5DA31D}">
      <dsp:nvSpPr>
        <dsp:cNvPr id="0" name=""/>
        <dsp:cNvSpPr/>
      </dsp:nvSpPr>
      <dsp:spPr>
        <a:xfrm>
          <a:off x="381000" y="1093499"/>
          <a:ext cx="533400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613" tIns="0" rIns="201613" bIns="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순종에 의해 증명된 믿음 </a:t>
          </a:r>
          <a:endParaRPr lang="ko-KR" altLang="en-US" sz="2000" kern="1200" dirty="0"/>
        </a:p>
      </dsp:txBody>
      <dsp:txXfrm>
        <a:off x="409821" y="1122320"/>
        <a:ext cx="5276358" cy="532758"/>
      </dsp:txXfrm>
    </dsp:sp>
    <dsp:sp modelId="{55D600B8-E29E-433A-BE43-640498AF2280}">
      <dsp:nvSpPr>
        <dsp:cNvPr id="0" name=""/>
        <dsp:cNvSpPr/>
      </dsp:nvSpPr>
      <dsp:spPr>
        <a:xfrm>
          <a:off x="0" y="2295900"/>
          <a:ext cx="76200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C9725B-69BA-47CD-9738-3C199E1BB73F}">
      <dsp:nvSpPr>
        <dsp:cNvPr id="0" name=""/>
        <dsp:cNvSpPr/>
      </dsp:nvSpPr>
      <dsp:spPr>
        <a:xfrm>
          <a:off x="381000" y="2000700"/>
          <a:ext cx="533400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613" tIns="0" rIns="201613" bIns="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그리스도에 의해 구원받는다는 교리적 지식 </a:t>
          </a:r>
          <a:endParaRPr lang="ko-KR" altLang="en-US" sz="2000" kern="1200" dirty="0"/>
        </a:p>
      </dsp:txBody>
      <dsp:txXfrm>
        <a:off x="409821" y="2029521"/>
        <a:ext cx="5276358" cy="532758"/>
      </dsp:txXfrm>
    </dsp:sp>
    <dsp:sp modelId="{EF7E4FEC-64C7-4732-92DA-95ECFFA69364}">
      <dsp:nvSpPr>
        <dsp:cNvPr id="0" name=""/>
        <dsp:cNvSpPr/>
      </dsp:nvSpPr>
      <dsp:spPr>
        <a:xfrm>
          <a:off x="0" y="3203099"/>
          <a:ext cx="76200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413550-21D4-4B2D-8505-F1884054A07C}">
      <dsp:nvSpPr>
        <dsp:cNvPr id="0" name=""/>
        <dsp:cNvSpPr/>
      </dsp:nvSpPr>
      <dsp:spPr>
        <a:xfrm>
          <a:off x="381000" y="2907900"/>
          <a:ext cx="533400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613" tIns="0" rIns="201613" bIns="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경건하고 근신하는 삶 </a:t>
          </a:r>
          <a:endParaRPr lang="ko-KR" altLang="en-US" sz="2000" kern="1200" dirty="0"/>
        </a:p>
      </dsp:txBody>
      <dsp:txXfrm>
        <a:off x="409821" y="2936721"/>
        <a:ext cx="5276358" cy="5327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4EE66D-A1ED-4D84-AC7F-4D670ABB8C91}">
      <dsp:nvSpPr>
        <dsp:cNvPr id="0" name=""/>
        <dsp:cNvSpPr/>
      </dsp:nvSpPr>
      <dsp:spPr>
        <a:xfrm>
          <a:off x="571499" y="0"/>
          <a:ext cx="6477000" cy="48006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168C76-322C-4490-8D8E-A21C0A65A9F3}">
      <dsp:nvSpPr>
        <dsp:cNvPr id="0" name=""/>
        <dsp:cNvSpPr/>
      </dsp:nvSpPr>
      <dsp:spPr>
        <a:xfrm>
          <a:off x="3884" y="1440179"/>
          <a:ext cx="1202895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장로 면접 </a:t>
          </a:r>
          <a:endParaRPr lang="ko-KR" altLang="en-US" sz="2600" kern="1200" dirty="0"/>
        </a:p>
      </dsp:txBody>
      <dsp:txXfrm>
        <a:off x="62604" y="1498899"/>
        <a:ext cx="1085455" cy="1802800"/>
      </dsp:txXfrm>
    </dsp:sp>
    <dsp:sp modelId="{A4449C32-349D-4246-BBF7-839E0722CE1A}">
      <dsp:nvSpPr>
        <dsp:cNvPr id="0" name=""/>
        <dsp:cNvSpPr/>
      </dsp:nvSpPr>
      <dsp:spPr>
        <a:xfrm>
          <a:off x="1285751" y="1440179"/>
          <a:ext cx="1202895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교회 천거</a:t>
          </a:r>
          <a:endParaRPr lang="ko-KR" altLang="en-US" sz="2600" kern="1200" dirty="0"/>
        </a:p>
      </dsp:txBody>
      <dsp:txXfrm>
        <a:off x="1344471" y="1498899"/>
        <a:ext cx="1085455" cy="1802800"/>
      </dsp:txXfrm>
    </dsp:sp>
    <dsp:sp modelId="{E47441BD-5614-4A48-8C2C-6E79CD0AB491}">
      <dsp:nvSpPr>
        <dsp:cNvPr id="0" name=""/>
        <dsp:cNvSpPr/>
      </dsp:nvSpPr>
      <dsp:spPr>
        <a:xfrm>
          <a:off x="2567618" y="1440179"/>
          <a:ext cx="1202895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선행 증언 </a:t>
          </a:r>
          <a:endParaRPr lang="ko-KR" altLang="en-US" sz="2600" kern="1200" dirty="0"/>
        </a:p>
      </dsp:txBody>
      <dsp:txXfrm>
        <a:off x="2626338" y="1498899"/>
        <a:ext cx="1085455" cy="1802800"/>
      </dsp:txXfrm>
    </dsp:sp>
    <dsp:sp modelId="{FA6F9B0D-6BE9-44D3-B9CD-63C6EC366DE5}">
      <dsp:nvSpPr>
        <dsp:cNvPr id="0" name=""/>
        <dsp:cNvSpPr/>
      </dsp:nvSpPr>
      <dsp:spPr>
        <a:xfrm>
          <a:off x="3849485" y="1440179"/>
          <a:ext cx="1202895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은혜 체험 진술</a:t>
          </a:r>
          <a:endParaRPr lang="ko-KR" altLang="en-US" sz="2600" kern="1200" dirty="0"/>
        </a:p>
      </dsp:txBody>
      <dsp:txXfrm>
        <a:off x="3908205" y="1498899"/>
        <a:ext cx="1085455" cy="1802800"/>
      </dsp:txXfrm>
    </dsp:sp>
    <dsp:sp modelId="{38E4214E-5A54-440C-A031-61F4B6697C57}">
      <dsp:nvSpPr>
        <dsp:cNvPr id="0" name=""/>
        <dsp:cNvSpPr/>
      </dsp:nvSpPr>
      <dsp:spPr>
        <a:xfrm>
          <a:off x="5131352" y="1440179"/>
          <a:ext cx="1202895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신앙 고백</a:t>
          </a:r>
          <a:endParaRPr lang="ko-KR" altLang="en-US" sz="2600" kern="1200" dirty="0"/>
        </a:p>
      </dsp:txBody>
      <dsp:txXfrm>
        <a:off x="5190072" y="1498899"/>
        <a:ext cx="1085455" cy="1802800"/>
      </dsp:txXfrm>
    </dsp:sp>
    <dsp:sp modelId="{B67B35FD-479A-4699-BB86-3918DA0B3FAD}">
      <dsp:nvSpPr>
        <dsp:cNvPr id="0" name=""/>
        <dsp:cNvSpPr/>
      </dsp:nvSpPr>
      <dsp:spPr>
        <a:xfrm>
          <a:off x="6413220" y="1440179"/>
          <a:ext cx="1202895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투표</a:t>
          </a:r>
          <a:r>
            <a:rPr lang="en-US" altLang="ko-KR" sz="2600" kern="1200" dirty="0" smtClean="0"/>
            <a:t>-</a:t>
          </a:r>
          <a:r>
            <a:rPr lang="ko-KR" altLang="en-US" sz="2600" kern="1200" dirty="0" smtClean="0"/>
            <a:t>교회 계약</a:t>
          </a:r>
          <a:endParaRPr lang="ko-KR" altLang="en-US" sz="2600" kern="1200" dirty="0"/>
        </a:p>
      </dsp:txBody>
      <dsp:txXfrm>
        <a:off x="6471940" y="1498899"/>
        <a:ext cx="1085455" cy="1802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E189-A28D-46A8-8251-9566FC6B49C1}" type="datetimeFigureOut">
              <a:rPr lang="ko-KR" altLang="en-US" smtClean="0"/>
              <a:t>2015-09-21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8CF50-31E3-41B6-8E7C-7762D8A982E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E189-A28D-46A8-8251-9566FC6B49C1}" type="datetimeFigureOut">
              <a:rPr lang="ko-KR" altLang="en-US" smtClean="0"/>
              <a:t>2015-09-21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8CF50-31E3-41B6-8E7C-7762D8A982E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E189-A28D-46A8-8251-9566FC6B49C1}" type="datetimeFigureOut">
              <a:rPr lang="ko-KR" altLang="en-US" smtClean="0"/>
              <a:t>2015-09-21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8CF50-31E3-41B6-8E7C-7762D8A982E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E189-A28D-46A8-8251-9566FC6B49C1}" type="datetimeFigureOut">
              <a:rPr lang="ko-KR" altLang="en-US" smtClean="0"/>
              <a:t>2015-09-21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8CF50-31E3-41B6-8E7C-7762D8A982E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E189-A28D-46A8-8251-9566FC6B49C1}" type="datetimeFigureOut">
              <a:rPr lang="ko-KR" altLang="en-US" smtClean="0"/>
              <a:t>2015-09-21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8CF50-31E3-41B6-8E7C-7762D8A982E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E189-A28D-46A8-8251-9566FC6B49C1}" type="datetimeFigureOut">
              <a:rPr lang="ko-KR" altLang="en-US" smtClean="0"/>
              <a:t>2015-09-21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8CF50-31E3-41B6-8E7C-7762D8A982E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E189-A28D-46A8-8251-9566FC6B49C1}" type="datetimeFigureOut">
              <a:rPr lang="ko-KR" altLang="en-US" smtClean="0"/>
              <a:t>2015-09-21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8CF50-31E3-41B6-8E7C-7762D8A982E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E189-A28D-46A8-8251-9566FC6B49C1}" type="datetimeFigureOut">
              <a:rPr lang="ko-KR" altLang="en-US" smtClean="0"/>
              <a:t>2015-09-21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8CF50-31E3-41B6-8E7C-7762D8A982E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E189-A28D-46A8-8251-9566FC6B49C1}" type="datetimeFigureOut">
              <a:rPr lang="ko-KR" altLang="en-US" smtClean="0"/>
              <a:t>2015-09-21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8CF50-31E3-41B6-8E7C-7762D8A982E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E189-A28D-46A8-8251-9566FC6B49C1}" type="datetimeFigureOut">
              <a:rPr lang="ko-KR" altLang="en-US" smtClean="0"/>
              <a:t>2015-09-21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8CF50-31E3-41B6-8E7C-7762D8A982EB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E189-A28D-46A8-8251-9566FC6B49C1}" type="datetimeFigureOut">
              <a:rPr lang="ko-KR" altLang="en-US" smtClean="0"/>
              <a:t>2015-09-21</a:t>
            </a:fld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F8CF50-31E3-41B6-8E7C-7762D8A982EB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CF8CF50-31E3-41B6-8E7C-7762D8A982EB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D04E189-A28D-46A8-8251-9566FC6B49C1}" type="datetimeFigureOut">
              <a:rPr lang="ko-KR" altLang="en-US" smtClean="0"/>
              <a:t>2015-09-21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1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1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1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1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1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1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 smtClean="0"/>
              <a:t>조나단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에드워즈</a:t>
            </a:r>
            <a:r>
              <a:rPr lang="ko-KR" altLang="en-US" dirty="0" smtClean="0"/>
              <a:t> </a:t>
            </a:r>
            <a:r>
              <a:rPr lang="en-US" altLang="ko-KR" dirty="0" smtClean="0"/>
              <a:t>1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그의 회심과 </a:t>
            </a:r>
            <a:r>
              <a:rPr lang="ko-KR" altLang="en-US" dirty="0" err="1" smtClean="0"/>
              <a:t>교회원</a:t>
            </a:r>
            <a:r>
              <a:rPr lang="ko-KR" altLang="en-US" dirty="0" smtClean="0"/>
              <a:t> 자격 논쟁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7943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에드워즈의</a:t>
            </a:r>
            <a:r>
              <a:rPr lang="ko-KR" altLang="en-US" dirty="0" smtClean="0"/>
              <a:t> 회심 </a:t>
            </a:r>
            <a:r>
              <a:rPr lang="en-US" altLang="ko-KR" dirty="0" smtClean="0"/>
              <a:t>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en-US" altLang="ko-KR" dirty="0" smtClean="0"/>
              <a:t>1) </a:t>
            </a:r>
            <a:r>
              <a:rPr lang="ko-KR" altLang="en-US" dirty="0" smtClean="0"/>
              <a:t>하나님의 주권에 대한 반감이 갑자기 사라지는 경험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“</a:t>
            </a:r>
            <a:r>
              <a:rPr lang="ko-KR" altLang="en-US" dirty="0"/>
              <a:t>이제 </a:t>
            </a:r>
            <a:r>
              <a:rPr lang="ko-KR" altLang="en-US" dirty="0" err="1"/>
              <a:t>에드워즈는</a:t>
            </a:r>
            <a:r>
              <a:rPr lang="ko-KR" altLang="en-US" dirty="0"/>
              <a:t> 우주가 본질적으로 인격적인 곳이라는 사실</a:t>
            </a:r>
            <a:r>
              <a:rPr lang="en-US" altLang="ko-KR" dirty="0"/>
              <a:t>, </a:t>
            </a:r>
            <a:r>
              <a:rPr lang="ko-KR" altLang="en-US" dirty="0"/>
              <a:t>하나님의 사랑과 아름다움이 발산된 곳이라는 사실</a:t>
            </a:r>
            <a:r>
              <a:rPr lang="en-US" altLang="ko-KR" dirty="0"/>
              <a:t>, </a:t>
            </a:r>
            <a:r>
              <a:rPr lang="ko-KR" altLang="en-US" dirty="0"/>
              <a:t>그러므로 만물이나 심지어 무생물까지도 하나님이 주신 인격적인 소통의 수단이라는 사실을 알게 되었다</a:t>
            </a:r>
            <a:r>
              <a:rPr lang="en-US" altLang="ko-KR" dirty="0"/>
              <a:t>. </a:t>
            </a:r>
            <a:r>
              <a:rPr lang="ko-KR" altLang="en-US" dirty="0" err="1"/>
              <a:t>프랭클린</a:t>
            </a:r>
            <a:r>
              <a:rPr lang="ko-KR" altLang="en-US" dirty="0"/>
              <a:t> 같은 여러 당대인들이 본질적으로 비인격적인 우주를 이해할 수 있는 전범을 뉴턴의 운동법칙에서 찾았던 것과 달리</a:t>
            </a:r>
            <a:r>
              <a:rPr lang="en-US" altLang="ko-KR" dirty="0"/>
              <a:t>, </a:t>
            </a:r>
            <a:r>
              <a:rPr lang="ko-KR" altLang="en-US" dirty="0" err="1"/>
              <a:t>에드워즈는</a:t>
            </a:r>
            <a:r>
              <a:rPr lang="ko-KR" altLang="en-US" dirty="0"/>
              <a:t> 심지어 수시로 변하는 각 원자들의 관계 속에서까지 자신을 표현하시는 인격적이고 주권적인 하나님을 사고의 출발점으로 삼았다</a:t>
            </a:r>
            <a:r>
              <a:rPr lang="en-US" altLang="ko-KR" dirty="0"/>
              <a:t>. </a:t>
            </a:r>
            <a:r>
              <a:rPr lang="ko-KR" altLang="en-US" dirty="0"/>
              <a:t>이 극적인 통찰은 후에 그의 사상을 구성하는 다른 모든 요소들로 나아가는 열쇠가 된다</a:t>
            </a:r>
            <a:r>
              <a:rPr lang="en-US" altLang="ko-KR" dirty="0"/>
              <a:t>.”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063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에드워즈의</a:t>
            </a:r>
            <a:r>
              <a:rPr lang="ko-KR" altLang="en-US" dirty="0" smtClean="0"/>
              <a:t> 회심 </a:t>
            </a:r>
            <a:r>
              <a:rPr lang="en-US" altLang="ko-KR" dirty="0" smtClean="0"/>
              <a:t>2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영적 성격이 분명하게 드러나는 극적 경험 </a:t>
            </a:r>
            <a:r>
              <a:rPr lang="en-US" altLang="ko-KR" dirty="0" smtClean="0"/>
              <a:t>– “</a:t>
            </a:r>
            <a:r>
              <a:rPr lang="ko-KR" altLang="en-US" dirty="0" smtClean="0"/>
              <a:t>과거와는 완전히 다른 느낌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으로 이 새로운 느낌은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하나님과 신적인 것에서 느끼는 감미로운 내적 즐거움</a:t>
            </a:r>
            <a:r>
              <a:rPr lang="en-US" altLang="ko-KR" dirty="0" smtClean="0"/>
              <a:t>”</a:t>
            </a:r>
            <a:r>
              <a:rPr lang="ko-KR" altLang="en-US" dirty="0" smtClean="0"/>
              <a:t>이었다</a:t>
            </a:r>
            <a:r>
              <a:rPr lang="en-US" altLang="ko-KR" dirty="0" smtClean="0"/>
              <a:t>. </a:t>
            </a:r>
          </a:p>
          <a:p>
            <a:endParaRPr lang="en-US" altLang="ko-KR" dirty="0"/>
          </a:p>
          <a:p>
            <a:r>
              <a:rPr lang="ko-KR" altLang="en-US" dirty="0" err="1" smtClean="0"/>
              <a:t>디모데</a:t>
            </a:r>
            <a:r>
              <a:rPr lang="ko-KR" altLang="en-US" dirty="0" smtClean="0"/>
              <a:t> 전서 </a:t>
            </a:r>
            <a:r>
              <a:rPr lang="en-US" altLang="ko-KR" dirty="0" smtClean="0"/>
              <a:t>1:17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5230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시대적 과제 </a:t>
            </a:r>
            <a:endParaRPr lang="ko-KR" altLang="en-US" dirty="0"/>
          </a:p>
        </p:txBody>
      </p:sp>
      <p:graphicFrame>
        <p:nvGraphicFramePr>
          <p:cNvPr id="5" name="내용 개체 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6808504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0255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뉴잉글랜드</a:t>
            </a:r>
            <a:r>
              <a:rPr lang="ko-KR" altLang="en-US" dirty="0" smtClean="0"/>
              <a:t> 청교도의 논쟁점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 smtClean="0"/>
              <a:t>모든 시민이 곧 교회의 회원이라고 주장하는데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그것이 어떻게 참 교회일 수 있는가</a:t>
            </a:r>
            <a:r>
              <a:rPr lang="en-US" altLang="ko-KR" dirty="0" smtClean="0"/>
              <a:t>? </a:t>
            </a:r>
          </a:p>
        </p:txBody>
      </p:sp>
      <p:sp>
        <p:nvSpPr>
          <p:cNvPr id="4" name="설명선 1 3"/>
          <p:cNvSpPr/>
          <p:nvPr/>
        </p:nvSpPr>
        <p:spPr>
          <a:xfrm>
            <a:off x="1742523" y="4005064"/>
            <a:ext cx="6264696" cy="1332728"/>
          </a:xfrm>
          <a:prstGeom prst="borderCallout1">
            <a:avLst>
              <a:gd name="adj1" fmla="val -1963"/>
              <a:gd name="adj2" fmla="val 50327"/>
              <a:gd name="adj3" fmla="val -89450"/>
              <a:gd name="adj4" fmla="val 526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/>
              <a:t>오직 공적으로 그리스도임이 인식되는 사람들로만 교회가 구성되어야 한다고 주장한다</a:t>
            </a:r>
            <a:r>
              <a:rPr lang="en-US" altLang="ko-KR" sz="2400" dirty="0" smtClean="0"/>
              <a:t>. – </a:t>
            </a:r>
            <a:r>
              <a:rPr lang="ko-KR" altLang="en-US" sz="2400" dirty="0" smtClean="0"/>
              <a:t>분리주의자  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03414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1606</a:t>
            </a:r>
            <a:r>
              <a:rPr lang="ko-KR" altLang="en-US" dirty="0" smtClean="0"/>
              <a:t>년 존 </a:t>
            </a:r>
            <a:r>
              <a:rPr lang="ko-KR" altLang="en-US" dirty="0" err="1" smtClean="0"/>
              <a:t>스미스의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교회원</a:t>
            </a:r>
            <a:r>
              <a:rPr lang="ko-KR" altLang="en-US" dirty="0" smtClean="0"/>
              <a:t> 자격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343467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613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1630</a:t>
            </a:r>
            <a:r>
              <a:rPr lang="ko-KR" altLang="en-US" dirty="0" smtClean="0"/>
              <a:t>년 존 </a:t>
            </a:r>
            <a:r>
              <a:rPr lang="ko-KR" altLang="en-US" dirty="0" err="1" smtClean="0"/>
              <a:t>윈드롭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7339531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579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뉴잉글랜드의</a:t>
            </a:r>
            <a:r>
              <a:rPr lang="ko-KR" altLang="en-US" dirty="0"/>
              <a:t> </a:t>
            </a:r>
            <a:r>
              <a:rPr lang="ko-KR" altLang="en-US" dirty="0" smtClean="0"/>
              <a:t>회원자격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회원의 자녀들도 유아세례를 받았는데 그들은 부모들과 같은 의미의 회원은 아니지만 그래도 교회의 회원이 되었다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뉴잉글랜드</a:t>
            </a:r>
            <a:r>
              <a:rPr lang="ko-KR" altLang="en-US" dirty="0" smtClean="0"/>
              <a:t> 교회들은 이들이 자라면 교회의 회원이 되리라 기대했다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하지만 은혜의 체험은 인간의 의지로 좌우될 수 있는 문제가 아니었다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3710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중도언약 </a:t>
            </a:r>
            <a:r>
              <a:rPr lang="en-US" altLang="ko-KR" dirty="0" smtClean="0"/>
              <a:t>(half -way  covenant)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ko-KR" altLang="en-US" dirty="0" smtClean="0"/>
              <a:t>문제의 배경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성도의 자녀들이 세례를 받았음에도 불구하고 성인이 되어도 믿음을 갖지 못하였다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심지어 이들이 결혼하여 아이를 낳았을 때 이들은 교회의 회원인가</a:t>
            </a:r>
            <a:r>
              <a:rPr lang="en-US" altLang="ko-KR" dirty="0" smtClean="0"/>
              <a:t>? </a:t>
            </a:r>
            <a:r>
              <a:rPr lang="ko-KR" altLang="en-US" dirty="0" smtClean="0"/>
              <a:t>이들이 교회의 회원이 아니라면 어떻게 회원 자격을 박탈해야 하는가</a:t>
            </a:r>
            <a:r>
              <a:rPr lang="en-US" altLang="ko-KR" dirty="0" smtClean="0"/>
              <a:t>? </a:t>
            </a:r>
          </a:p>
          <a:p>
            <a:pPr marL="514350" indent="-514350">
              <a:buAutoNum type="arabicParenR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0003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중도 언약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 smtClean="0"/>
              <a:t>2) 1650</a:t>
            </a:r>
            <a:r>
              <a:rPr lang="ko-KR" altLang="en-US" dirty="0" smtClean="0"/>
              <a:t>년대 중반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모든 교회들은 </a:t>
            </a:r>
            <a:r>
              <a:rPr lang="en-US" altLang="ko-KR" dirty="0" smtClean="0"/>
              <a:t>2</a:t>
            </a:r>
            <a:r>
              <a:rPr lang="ko-KR" altLang="en-US" dirty="0" smtClean="0"/>
              <a:t>세 부모들을 추방하지 않았고</a:t>
            </a:r>
            <a:r>
              <a:rPr lang="en-US" altLang="ko-KR" dirty="0" smtClean="0"/>
              <a:t>, 3</a:t>
            </a:r>
            <a:r>
              <a:rPr lang="ko-KR" altLang="en-US" dirty="0" smtClean="0"/>
              <a:t>세대에게 세례를 베풀지도 않았다</a:t>
            </a:r>
            <a:r>
              <a:rPr lang="en-US" altLang="ko-KR" dirty="0" smtClean="0"/>
              <a:t>. </a:t>
            </a: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3) 1650</a:t>
            </a:r>
            <a:r>
              <a:rPr lang="ko-KR" altLang="en-US" dirty="0" smtClean="0"/>
              <a:t>년대 말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설교를 듣고 회심하는 사람들이 별로 없었다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대 이주 이후 성도들이 줄어들었다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sp>
        <p:nvSpPr>
          <p:cNvPr id="5" name="타원형 설명선 4"/>
          <p:cNvSpPr/>
          <p:nvPr/>
        </p:nvSpPr>
        <p:spPr>
          <a:xfrm>
            <a:off x="3635896" y="3717032"/>
            <a:ext cx="4608512" cy="2503148"/>
          </a:xfrm>
          <a:prstGeom prst="wedgeEllipseCallout">
            <a:avLst>
              <a:gd name="adj1" fmla="val -53601"/>
              <a:gd name="adj2" fmla="val -553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 smtClean="0"/>
              <a:t>종교적 공동체 </a:t>
            </a:r>
            <a:endParaRPr lang="en-US" altLang="ko-KR" sz="3200" dirty="0" smtClean="0"/>
          </a:p>
          <a:p>
            <a:pPr algn="ctr"/>
            <a:r>
              <a:rPr lang="ko-KR" altLang="en-US" sz="3200" dirty="0" smtClean="0"/>
              <a:t>건설 가능성 </a:t>
            </a:r>
            <a:endParaRPr lang="en-US" altLang="ko-KR" sz="3200" dirty="0" smtClean="0"/>
          </a:p>
          <a:p>
            <a:pPr algn="ctr"/>
            <a:r>
              <a:rPr lang="ko-KR" altLang="en-US" sz="3200" dirty="0" smtClean="0"/>
              <a:t>희박 </a:t>
            </a:r>
            <a:r>
              <a:rPr lang="en-US" altLang="ko-KR" sz="3200" dirty="0" smtClean="0"/>
              <a:t>!!!!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70168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솔로몬 </a:t>
            </a:r>
            <a:r>
              <a:rPr lang="ko-KR" altLang="en-US" dirty="0" err="1" smtClean="0"/>
              <a:t>스토다드의</a:t>
            </a:r>
            <a:r>
              <a:rPr lang="ko-KR" altLang="en-US" dirty="0" smtClean="0"/>
              <a:t> 해결책 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AutoNum type="arabicParenR"/>
            </a:pPr>
            <a:r>
              <a:rPr lang="ko-KR" altLang="en-US" dirty="0" smtClean="0"/>
              <a:t>교회의 </a:t>
            </a:r>
            <a:r>
              <a:rPr lang="ko-KR" altLang="en-US" dirty="0"/>
              <a:t>교리를 믿는다고 고백하며 교회의 규율에 복종하고 도덕적으로 살겠다고 약속하는 </a:t>
            </a:r>
            <a:r>
              <a:rPr lang="ko-KR" altLang="en-US" dirty="0" err="1"/>
              <a:t>노샘프턴의</a:t>
            </a:r>
            <a:r>
              <a:rPr lang="ko-KR" altLang="en-US" dirty="0"/>
              <a:t> 모든 성인에게 정식교인 자격을 주었다</a:t>
            </a:r>
            <a:r>
              <a:rPr lang="en-US" altLang="ko-KR" dirty="0"/>
              <a:t>. </a:t>
            </a:r>
            <a:r>
              <a:rPr lang="ko-KR" altLang="en-US" dirty="0"/>
              <a:t>이것은 지역 사회의 정직한 시민 전부는 아니더라도 대부분은 정식교인이 될 수 있다는 뜻이었다</a:t>
            </a:r>
            <a:r>
              <a:rPr lang="en-US" altLang="ko-KR" dirty="0"/>
              <a:t>. </a:t>
            </a:r>
            <a:r>
              <a:rPr lang="ko-KR" altLang="en-US" dirty="0"/>
              <a:t>이로써 교인 자격과 시민자격이 어느 정도 중복되는 결과가 나타났다</a:t>
            </a:r>
            <a:r>
              <a:rPr lang="en-US" altLang="ko-KR" dirty="0"/>
              <a:t>. </a:t>
            </a:r>
            <a:endParaRPr lang="en-US" altLang="ko-KR" dirty="0"/>
          </a:p>
          <a:p>
            <a:pPr marL="571500" indent="-457200">
              <a:buAutoNum type="arabicParenR"/>
            </a:pPr>
            <a:r>
              <a:rPr lang="ko-KR" altLang="en-US" dirty="0" smtClean="0"/>
              <a:t>성찬 자체가 회심의 의식이 될 수 있으며 결정적인 </a:t>
            </a:r>
            <a:r>
              <a:rPr lang="ko-KR" altLang="en-US" dirty="0" err="1" smtClean="0"/>
              <a:t>영적변화의</a:t>
            </a:r>
            <a:r>
              <a:rPr lang="ko-KR" altLang="en-US" dirty="0" smtClean="0"/>
              <a:t> 기회가 될 수 있다고 여겼다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그러므로 엄격한 자격 제한으로 그 기회마저 참여하지 못하는 결과를 낳을까 염려하였다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그의 관심은 교회질서를 완벽하게 세우는 것보다 회심에 있기 때문이다</a:t>
            </a:r>
            <a:r>
              <a:rPr lang="en-US" altLang="ko-KR" dirty="0" smtClean="0"/>
              <a:t>.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9833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근접">
  <a:themeElements>
    <a:clrScheme name="근접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근접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67</TotalTime>
  <Words>423</Words>
  <Application>Microsoft Office PowerPoint</Application>
  <PresentationFormat>화면 슬라이드 쇼(4:3)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근접</vt:lpstr>
      <vt:lpstr>조나단 에드워즈 1</vt:lpstr>
      <vt:lpstr>시대적 과제 </vt:lpstr>
      <vt:lpstr>뉴잉글랜드 청교도의 논쟁점 </vt:lpstr>
      <vt:lpstr>1606년 존 스미스의 교회원 자격 </vt:lpstr>
      <vt:lpstr>1630년 존 윈드롭 </vt:lpstr>
      <vt:lpstr>뉴잉글랜드의 회원자격 </vt:lpstr>
      <vt:lpstr>중도언약 (half -way  covenant)</vt:lpstr>
      <vt:lpstr>중도 언약 </vt:lpstr>
      <vt:lpstr>솔로몬 스토다드의 해결책  </vt:lpstr>
      <vt:lpstr>에드워즈의 회심 1</vt:lpstr>
      <vt:lpstr>에드워즈의 회심 2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에드워즈 1</dc:title>
  <dc:creator>Registered User</dc:creator>
  <cp:lastModifiedBy>Registered User</cp:lastModifiedBy>
  <cp:revision>7</cp:revision>
  <dcterms:created xsi:type="dcterms:W3CDTF">2015-09-21T13:08:51Z</dcterms:created>
  <dcterms:modified xsi:type="dcterms:W3CDTF">2015-09-21T14:16:31Z</dcterms:modified>
</cp:coreProperties>
</file>